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8298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2-7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1286" y="23101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накоплению,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317212"/>
              </p:ext>
            </p:extLst>
          </p:nvPr>
        </p:nvGraphicFramePr>
        <p:xfrm>
          <a:off x="5070660" y="3978516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28962</TotalTime>
  <Words>689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4902</cp:revision>
  <cp:lastPrinted>2026-04-01T06:23:53Z</cp:lastPrinted>
  <dcterms:created xsi:type="dcterms:W3CDTF">2018-03-27T06:03:00Z</dcterms:created>
  <dcterms:modified xsi:type="dcterms:W3CDTF">2026-05-31T06:09:34Z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